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27" autoAdjust="0"/>
  </p:normalViewPr>
  <p:slideViewPr>
    <p:cSldViewPr snapToGrid="0">
      <p:cViewPr>
        <p:scale>
          <a:sx n="80" d="100"/>
          <a:sy n="80" d="100"/>
        </p:scale>
        <p:origin x="175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347E3-AA59-4540-B2C4-7FFAB5CD67D8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965F2-AF91-461E-BB75-3CA7D276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5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Možná krize, spousta lidí neví proč nebo z čeho; že si to vyříkají s Bohem sami, nepotřebují k tomu přece kněze.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965F2-AF91-461E-BB75-3CA7D276CFD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966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Kristus přišel na svět, aby nám přinesl spásu. Jinými slovy, aby nás vyvedl z otroctví hříchu (jako Izraelity z Egypta – vigilie vel. křest); takže jo, můžeme říct, že Ježíš to za nás vybojoval, on zemřel a z mrtvých vstal, přemohl smrt a hřích. Ok, ale to nic nemění na tom, že pořád je na člověku, jestli se k tomuto dílu připojí nebo ne. Proto Ježíš od začátku svého působení hlásal pokání. Už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Mk</a:t>
            </a: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1,15 hned říká:. A na to připravoval už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JKřtitel</a:t>
            </a: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Ježíš sám potom uzdravoval nemocné a odpouštěl jim hříchy. Měl ty spory s farizei, jestli tedy může odpouštět hříchy nebo ne…  a dokázal, že jo… a čím nás tedy spasil – křížem. A co udělal těsně předtím? Tak při poslední večeři řekl o kalichu, že toto je krev nové smlouvy prolitá na odpuštění hříchů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Mt</a:t>
            </a: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26,28). a co pak? V Jan 20, 21-23: </a:t>
            </a:r>
            <a:r>
              <a:rPr lang="x-none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 Každá svátost má biblický základ, tak toto je základ SS.</a:t>
            </a:r>
            <a:endParaRPr lang="cs-CZ" sz="1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965F2-AF91-461E-BB75-3CA7D276CFD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50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Proč teda nestačí křest, ale máme vyznávat hříchy. Tak pokud nestačí argument, že to tak chce Pán Ježíš, tak jednoduše asi takto: co je to hřích? Popsat různě, ale je to taky urážka Boha, něco, co děláme proti lásce, tedy proti Bohu, který je láska. Urážka přirozeně narušuje vztah. A pokud bereme život víry jako život ve vztahu s Bohem, pak přirozeně chceme tento vztah napravit, když tam došlo k něčemu blbému. Ok, ale proč tedy knězi, ve zpovědnici atd.. tak zase, chce to Ježíš, ale taky prostě proto, že jsme lidé a potřebujeme hmatatelný ujištění o věcech, které dokonale nemůžeme poznat. Kdybych řekl Ježíši tak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sory</a:t>
            </a: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to jsem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nezvlád</a:t>
            </a: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ta je to hezký, ale pokud nebudu mít nějaký zjevení, tak těžko poznám, jestli mi Bůh odpustil (spíš lidsko-psychologický důvod). Kdežto svátosti, všech sedm, jsou viditelným znamením, neviditelné Boží milosti (teologický důvod). A všechny fungují ex opere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operato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prostým udělením. Je šumák, jak se u toho cítíte anebo jak špatný je člověk, který ji uděluje. V nich prostě máme jistotu, že Bůh působí. Je to on sám, kdo je ustanovil a kdo nám je takto předal.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965F2-AF91-461E-BB75-3CA7D276CFD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097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 papež se zpovídá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965F2-AF91-461E-BB75-3CA7D276CFD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86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1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Lítost: nutná aspoň nedokonalá; bolest nad spáchanými hříchy spojená s předsevzetím už nehřešit (důležité!); jakoby nemá smysl se zpovídat, když víte, že nechcete víc nehřešit. Jde o ten úmysl a postoj, samozřejmě nikdy se nám to dokonale nepovede, ale aspoň něco pro to dělat (vyhýbat se příležitosti)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1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Vyznání: vychází z pravdivého sebepoznání před Bohem;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důležitost zpytování svědomí (ne psychotechnika, ale pravdivý pohled na celý den, kdy si uvědomím, kdy jsem jednal ve shodě s láskou a kdy ne, jaké byly moje úmysly, okolnosti… pravidelné zpytování velmi zjednodušuje věci; zpovědní zrcadla?? Hm dobrý, ale jen na čas, buď se rozvíjet, poznávat i jinak, ve světle lásky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má být stručné, jasné, konkrétní a úplné. Stručné, stačí pojmenovat hřích a okolnosti, které na to případně mají vliv, není potřeba žádné omáčky okolo. Pozor, není to duchovní doprovázení, tam se můžu vykecávat. Jasné – žádné zamlžování, říct tak nějak kulantně, aby si kněz nepomyslel – knězi je to úplně fuk a navíc v roli Krista, tomu se vyznáváme. Konkrétní, nestačí říct slovy i skutky, 3,5 a 6 šlus. Je to snad kvůli zvědavosti kněží? Vůbec. Ale když přijdete k doktorovi a řeknete, že vás bolí ruka, ale neodkryjete rukáv, kde máte hnisavou ránu, tak ten doktor se může snažit jak chce, a je mu to prd platné; a pak bychom měli akorát výčitky, že neukázali, stejně tak před Bohem, je to jednak pro klid naší duše, aby jasně pojmenovala to, co chce odstranit a taky případně vůli radě. A úplné – úmyslné zamlčení těžkého hříchu – svatokrádež. Jinak zpověď neplatná a k ničemu. Nikdy se není za co stydět, jde o naše uzdravení přece.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1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Zadostiučinění: není to trest nebo nějaká cena za zpověď, ale jakoby přebíjíme zlo dobrem, chceme nastavit dobrý směr našemu životu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1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Rozhřešení: dává Bůh skrze kněze, Otec přijímá syna… viditelné znamení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965F2-AF91-461E-BB75-3CA7D276CFD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5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Font typeface="+mj-lt"/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Kristovo tělo, hřích sociální, stejně uzdravení -&gt; pomoc pro celou církev. </a:t>
            </a:r>
          </a:p>
          <a:p>
            <a:pPr marL="0" lvl="0" indent="0">
              <a:lnSpc>
                <a:spcPct val="107000"/>
              </a:lnSpc>
              <a:buFont typeface="Calibri" panose="020F0502020204030204" pitchFamily="34" charset="0"/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Učí nás spoléhat na Boha, důvěřovat mu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Svátost milosrdenství, krásná, osvobozující; jsem knězem chvíli, ale jedna z nejkrásnějších věcí, zprostředkovávat Boží milosrdenství, Boží lásku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965F2-AF91-461E-BB75-3CA7D276CFD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8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0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9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7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1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3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8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1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9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5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5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1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2195A83-AA4F-FE4B-AFEA-5A5576C39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osoba, pohřeb, oblečení, nádoba&#10;&#10;Popis byl vytvořen automaticky">
            <a:extLst>
              <a:ext uri="{FF2B5EF4-FFF2-40B4-BE49-F238E27FC236}">
                <a16:creationId xmlns:a16="http://schemas.microsoft.com/office/drawing/2014/main" id="{20907B63-63D0-E8AE-280D-3DA876E92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6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01C800-30DC-FB2F-7F9B-D15BA215F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1389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cs-CZ" sz="4000" dirty="0">
                <a:latin typeface="Bookman Old Style" panose="02050604050505020204" pitchFamily="18" charset="0"/>
              </a:rPr>
              <a:t>SVÁTOST SMÍŘENÍ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8A09F4-647D-D926-1F8C-3789C4D5F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2513" y="4196605"/>
            <a:ext cx="2906973" cy="948601"/>
          </a:xfrm>
        </p:spPr>
        <p:txBody>
          <a:bodyPr anchor="t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cs-CZ" sz="1600" dirty="0">
                <a:latin typeface="Bookman Old Style" panose="02050604050505020204" pitchFamily="18" charset="0"/>
              </a:rPr>
              <a:t>BETA KURZ – TIŠNOV</a:t>
            </a:r>
          </a:p>
          <a:p>
            <a:pPr algn="ctr">
              <a:lnSpc>
                <a:spcPct val="100000"/>
              </a:lnSpc>
            </a:pPr>
            <a:r>
              <a:rPr lang="cs-CZ" sz="1600" dirty="0">
                <a:latin typeface="Bookman Old Style" panose="02050604050505020204" pitchFamily="18" charset="0"/>
              </a:rPr>
              <a:t>15. 10. 2024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8826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6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DF0E2-8817-5F09-B1DA-11363C1BB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ookman Old Style" panose="02050604050505020204" pitchFamily="18" charset="0"/>
              </a:rPr>
              <a:t>Svátost smíření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DB63A-82AC-8540-1A02-47514B635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Bookman Old Style" panose="02050604050505020204" pitchFamily="18" charset="0"/>
              </a:rPr>
              <a:t>Odkud ji máme</a:t>
            </a:r>
          </a:p>
          <a:p>
            <a:r>
              <a:rPr lang="cs-CZ" sz="2800" dirty="0">
                <a:latin typeface="Bookman Old Style" panose="02050604050505020204" pitchFamily="18" charset="0"/>
              </a:rPr>
              <a:t>K čemu je</a:t>
            </a:r>
          </a:p>
          <a:p>
            <a:r>
              <a:rPr lang="cs-CZ" sz="2800" dirty="0">
                <a:latin typeface="Bookman Old Style" panose="02050604050505020204" pitchFamily="18" charset="0"/>
              </a:rPr>
              <a:t>Části svátosti smíření</a:t>
            </a:r>
          </a:p>
        </p:txBody>
      </p:sp>
    </p:spTree>
    <p:extLst>
      <p:ext uri="{BB962C8B-B14F-4D97-AF65-F5344CB8AC3E}">
        <p14:creationId xmlns:p14="http://schemas.microsoft.com/office/powerpoint/2010/main" val="3833084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D9A40-E6A4-A6D6-CCC1-758EF85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ookman Old Style" panose="02050604050505020204" pitchFamily="18" charset="0"/>
              </a:rPr>
              <a:t>Kde se vzala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1FF9C7-C9D5-45BB-7133-CBB03929A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248257"/>
            <a:ext cx="9076329" cy="412666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Bookman Old Style" panose="02050604050505020204" pitchFamily="18" charset="0"/>
              </a:rPr>
              <a:t>Jako každá jiná svátost – od JK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Biblický základ:</a:t>
            </a:r>
          </a:p>
          <a:p>
            <a:pPr lvl="2"/>
            <a:r>
              <a:rPr lang="cs-CZ" sz="1800" dirty="0" err="1">
                <a:latin typeface="Bookman Old Style" panose="02050604050505020204" pitchFamily="18" charset="0"/>
              </a:rPr>
              <a:t>Mk</a:t>
            </a:r>
            <a:r>
              <a:rPr lang="cs-CZ" sz="1800" dirty="0">
                <a:latin typeface="Bookman Old Style" panose="02050604050505020204" pitchFamily="18" charset="0"/>
              </a:rPr>
              <a:t> 1,15 „čiňte pokání (obraťte se) a věřte evangeliu“</a:t>
            </a:r>
          </a:p>
          <a:p>
            <a:pPr lvl="2"/>
            <a:r>
              <a:rPr lang="cs-CZ" sz="1800" dirty="0" err="1">
                <a:latin typeface="Bookman Old Style" panose="02050604050505020204" pitchFamily="18" charset="0"/>
              </a:rPr>
              <a:t>Mt</a:t>
            </a:r>
            <a:r>
              <a:rPr lang="cs-CZ" sz="1800" dirty="0">
                <a:latin typeface="Bookman Old Style" panose="02050604050505020204" pitchFamily="18" charset="0"/>
              </a:rPr>
              <a:t> 26,28 „neboť toto je má krev smlouvy, prolévaná za mnohé na odpuštění hříchů“</a:t>
            </a:r>
          </a:p>
          <a:p>
            <a:pPr lvl="2"/>
            <a:r>
              <a:rPr lang="cs-CZ" sz="1800" dirty="0">
                <a:latin typeface="Bookman Old Style" panose="02050604050505020204" pitchFamily="18" charset="0"/>
              </a:rPr>
              <a:t>Jan 20, 21-23 „</a:t>
            </a:r>
            <a:r>
              <a:rPr lang="x-none" sz="1800" dirty="0">
                <a:latin typeface="Bookman Old Style" panose="02050604050505020204" pitchFamily="18" charset="0"/>
              </a:rPr>
              <a:t>Řekl jim tedy opět: "Pokoj vám! Jako mne poslal Otec, tak i já posílám vás." Po těch slovech na ně dechl a říká jim: "Přijměte Ducha Svatého. Komu odpustíte hříchy, tomu budou odpuštěny; komu je zadržíte, tomu budou zadrženy.„</a:t>
            </a:r>
            <a:endParaRPr lang="cs-CZ" sz="1800" dirty="0">
              <a:latin typeface="Bookman Old Style" panose="02050604050505020204" pitchFamily="18" charset="0"/>
            </a:endParaRPr>
          </a:p>
          <a:p>
            <a:r>
              <a:rPr lang="cs-CZ" sz="2400" dirty="0">
                <a:latin typeface="Bookman Old Style" panose="02050604050505020204" pitchFamily="18" charset="0"/>
              </a:rPr>
              <a:t>Další vývoj…</a:t>
            </a:r>
          </a:p>
          <a:p>
            <a:pPr lvl="2"/>
            <a:endParaRPr lang="cs-CZ" sz="1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1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5AB50-35F4-BAA5-DE4B-049D49D4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ookman Old Style" panose="02050604050505020204" pitchFamily="18" charset="0"/>
              </a:rPr>
              <a:t>K čemu…zvlášť dnes?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8977A-C0B2-1C5A-DC54-997A6A22B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>
                <a:latin typeface="Bookman Old Style" panose="02050604050505020204" pitchFamily="18" charset="0"/>
              </a:rPr>
              <a:t>Hřích – urážka Boha -&gt; narušení vztahu</a:t>
            </a:r>
          </a:p>
          <a:p>
            <a:r>
              <a:rPr lang="cs-CZ" sz="2400">
                <a:latin typeface="Bookman Old Style" panose="02050604050505020204" pitchFamily="18" charset="0"/>
              </a:rPr>
              <a:t>Vztah - napravení</a:t>
            </a:r>
          </a:p>
          <a:p>
            <a:r>
              <a:rPr lang="cs-CZ" sz="2400">
                <a:latin typeface="Bookman Old Style" panose="02050604050505020204" pitchFamily="18" charset="0"/>
              </a:rPr>
              <a:t>Svátost – viditelné znamení neviditelné Boží milosti</a:t>
            </a:r>
            <a:endParaRPr lang="cs-CZ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87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D2921-8B6D-F4BF-6F22-55CF07315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CC758-46F3-1C34-48E1-BA7D0EE0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ookman Old Style" panose="02050604050505020204" pitchFamily="18" charset="0"/>
              </a:rPr>
              <a:t>K čemu…zvlášť dnes?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477833-4559-433D-4F38-A9160794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>
                <a:latin typeface="Bookman Old Style" panose="02050604050505020204" pitchFamily="18" charset="0"/>
              </a:rPr>
              <a:t>Hřích – urážka Boha -&gt; narušení vztahu</a:t>
            </a:r>
          </a:p>
          <a:p>
            <a:r>
              <a:rPr lang="cs-CZ" sz="2400">
                <a:latin typeface="Bookman Old Style" panose="02050604050505020204" pitchFamily="18" charset="0"/>
              </a:rPr>
              <a:t>Vztah - napravení</a:t>
            </a:r>
          </a:p>
          <a:p>
            <a:r>
              <a:rPr lang="cs-CZ" sz="2400">
                <a:latin typeface="Bookman Old Style" panose="02050604050505020204" pitchFamily="18" charset="0"/>
              </a:rPr>
              <a:t>Svátost – viditelné znamení neviditelné Boží milosti</a:t>
            </a:r>
            <a:endParaRPr lang="cs-CZ" sz="2400" dirty="0">
              <a:latin typeface="Bookman Old Style" panose="02050604050505020204" pitchFamily="18" charset="0"/>
            </a:endParaRPr>
          </a:p>
        </p:txBody>
      </p:sp>
      <p:pic>
        <p:nvPicPr>
          <p:cNvPr id="5" name="Obrázek 4" descr="Obsah obrázku oblečení, kostel, místo uctívání, osoba&#10;&#10;Popis byl vytvořen automaticky">
            <a:extLst>
              <a:ext uri="{FF2B5EF4-FFF2-40B4-BE49-F238E27FC236}">
                <a16:creationId xmlns:a16="http://schemas.microsoft.com/office/drawing/2014/main" id="{78810D7F-A956-5FBB-77EE-9E8EB2CD8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44" y="1808254"/>
            <a:ext cx="7990644" cy="504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34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6C240-F069-2D73-A340-B53F26AB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ookman Old Style" panose="02050604050505020204" pitchFamily="18" charset="0"/>
              </a:rPr>
              <a:t>4 části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BD4A5-B75F-B8B6-041D-E3AA0180F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248257"/>
            <a:ext cx="9076329" cy="404040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Bookman Old Style" panose="02050604050505020204" pitchFamily="18" charset="0"/>
              </a:rPr>
              <a:t>Lítost</a:t>
            </a:r>
          </a:p>
          <a:p>
            <a:pPr lvl="2"/>
            <a:r>
              <a:rPr lang="cs-CZ" sz="1800" dirty="0">
                <a:latin typeface="Bookman Old Style" panose="02050604050505020204" pitchFamily="18" charset="0"/>
              </a:rPr>
              <a:t>Spojená s předsevzetím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Vyznání</a:t>
            </a:r>
          </a:p>
          <a:p>
            <a:pPr lvl="2"/>
            <a:r>
              <a:rPr lang="cs-CZ" sz="1800" dirty="0">
                <a:latin typeface="Bookman Old Style" panose="02050604050505020204" pitchFamily="18" charset="0"/>
              </a:rPr>
              <a:t>Důležitost zpytování svědomí</a:t>
            </a:r>
          </a:p>
          <a:p>
            <a:pPr lvl="2"/>
            <a:r>
              <a:rPr lang="cs-CZ" sz="1800" dirty="0">
                <a:latin typeface="Bookman Old Style" panose="02050604050505020204" pitchFamily="18" charset="0"/>
              </a:rPr>
              <a:t>Stručné, jasné, konkrétní a úplné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Zadostiučinění (pokání)</a:t>
            </a:r>
          </a:p>
          <a:p>
            <a:pPr lvl="2"/>
            <a:r>
              <a:rPr lang="cs-CZ" sz="1800" dirty="0">
                <a:latin typeface="Bookman Old Style" panose="02050604050505020204" pitchFamily="18" charset="0"/>
              </a:rPr>
              <a:t>Ne trest, ale nastavení směru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Rozhřešení</a:t>
            </a:r>
          </a:p>
          <a:p>
            <a:pPr lvl="2"/>
            <a:r>
              <a:rPr lang="cs-CZ" sz="1800" dirty="0">
                <a:latin typeface="Bookman Old Style" panose="02050604050505020204" pitchFamily="18" charset="0"/>
              </a:rPr>
              <a:t>Viditelné znamení</a:t>
            </a:r>
          </a:p>
        </p:txBody>
      </p:sp>
    </p:spTree>
    <p:extLst>
      <p:ext uri="{BB962C8B-B14F-4D97-AF65-F5344CB8AC3E}">
        <p14:creationId xmlns:p14="http://schemas.microsoft.com/office/powerpoint/2010/main" val="324276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kresba, ilustrace, skica&#10;&#10;Popis byl vytvořen automaticky">
            <a:extLst>
              <a:ext uri="{FF2B5EF4-FFF2-40B4-BE49-F238E27FC236}">
                <a16:creationId xmlns:a16="http://schemas.microsoft.com/office/drawing/2014/main" id="{491A8308-6ABA-93A3-F8D5-B9E79A321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081" y="0"/>
            <a:ext cx="3151838" cy="6871008"/>
          </a:xfrm>
        </p:spPr>
      </p:pic>
    </p:spTree>
    <p:extLst>
      <p:ext uri="{BB962C8B-B14F-4D97-AF65-F5344CB8AC3E}">
        <p14:creationId xmlns:p14="http://schemas.microsoft.com/office/powerpoint/2010/main" val="2426670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6C57C-97F8-8ADA-B83F-3A58D05E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ookman Old Style" panose="02050604050505020204" pitchFamily="18" charset="0"/>
              </a:rPr>
              <a:t>Krása svátosti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31C49-6016-1F5B-454C-C99C77DA2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Bookman Old Style" panose="02050604050505020204" pitchFamily="18" charset="0"/>
              </a:rPr>
              <a:t>Kristovo tělo – hřích i uzdravení jsou sociální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Učí nás spoléhat na Boha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Svátost milosrdenství</a:t>
            </a:r>
          </a:p>
        </p:txBody>
      </p:sp>
    </p:spTree>
    <p:extLst>
      <p:ext uri="{BB962C8B-B14F-4D97-AF65-F5344CB8AC3E}">
        <p14:creationId xmlns:p14="http://schemas.microsoft.com/office/powerpoint/2010/main" val="279498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F195B-F2BD-7C19-B7E2-B9BAB16A7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ookman Old Style" panose="02050604050505020204" pitchFamily="18" charset="0"/>
              </a:rPr>
              <a:t>Motivace od papeže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225951-F1F3-7CEE-C8E2-DE2B988F8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0" i="1" dirty="0">
                <a:solidFill>
                  <a:srgbClr val="373737"/>
                </a:solidFill>
                <a:effectLst/>
                <a:latin typeface="Museo Sans Cyrl"/>
              </a:rPr>
              <a:t>„Jádrem zpovědi nejsou hříchy, které vyznáváme, nýbrž Boží láska, již přijímáme a které máme ustavičně zapotřebí. Středem zpovědi je Ježíš, který nás očekává, vyslechne nás a </a:t>
            </a:r>
            <a:r>
              <a:rPr lang="cs-CZ" sz="3200" b="0" i="1">
                <a:solidFill>
                  <a:srgbClr val="373737"/>
                </a:solidFill>
                <a:effectLst/>
                <a:latin typeface="Museo Sans Cyrl"/>
              </a:rPr>
              <a:t>odpouští.“</a:t>
            </a:r>
            <a:endParaRPr lang="cs-CZ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79331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Marrakesh">
      <a:dk1>
        <a:srgbClr val="000000"/>
      </a:dk1>
      <a:lt1>
        <a:srgbClr val="FFFFFF"/>
      </a:lt1>
      <a:dk2>
        <a:srgbClr val="431C30"/>
      </a:dk2>
      <a:lt2>
        <a:srgbClr val="F3F0EF"/>
      </a:lt2>
      <a:accent1>
        <a:srgbClr val="B35B55"/>
      </a:accent1>
      <a:accent2>
        <a:srgbClr val="CF7E6C"/>
      </a:accent2>
      <a:accent3>
        <a:srgbClr val="CA8F58"/>
      </a:accent3>
      <a:accent4>
        <a:srgbClr val="A97C54"/>
      </a:accent4>
      <a:accent5>
        <a:srgbClr val="917E45"/>
      </a:accent5>
      <a:accent6>
        <a:srgbClr val="647576"/>
      </a:accent6>
      <a:hlink>
        <a:srgbClr val="A25872"/>
      </a:hlink>
      <a:folHlink>
        <a:srgbClr val="667A7E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1123</Words>
  <Application>Microsoft Office PowerPoint</Application>
  <PresentationFormat>Širokoúhlá obrazovka</PresentationFormat>
  <Paragraphs>57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Aptos</vt:lpstr>
      <vt:lpstr>Arial</vt:lpstr>
      <vt:lpstr>Bookman Old Style</vt:lpstr>
      <vt:lpstr>Calibri</vt:lpstr>
      <vt:lpstr>Courier New</vt:lpstr>
      <vt:lpstr>Goudy Old Style</vt:lpstr>
      <vt:lpstr>Museo Sans Cyrl</vt:lpstr>
      <vt:lpstr>MarrakeshVTI</vt:lpstr>
      <vt:lpstr>SVÁTOST SMÍŘENÍ</vt:lpstr>
      <vt:lpstr>Svátost smíření</vt:lpstr>
      <vt:lpstr>Kde se vzala</vt:lpstr>
      <vt:lpstr>K čemu…zvlášť dnes?</vt:lpstr>
      <vt:lpstr>K čemu…zvlášť dnes?</vt:lpstr>
      <vt:lpstr>4 části</vt:lpstr>
      <vt:lpstr>Prezentace aplikace PowerPoint</vt:lpstr>
      <vt:lpstr>Krása svátosti</vt:lpstr>
      <vt:lpstr>Motivace od papeže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Martinek</dc:creator>
  <cp:lastModifiedBy>Daniel Martinek</cp:lastModifiedBy>
  <cp:revision>3</cp:revision>
  <dcterms:created xsi:type="dcterms:W3CDTF">2024-10-14T13:47:27Z</dcterms:created>
  <dcterms:modified xsi:type="dcterms:W3CDTF">2024-10-14T19:10:03Z</dcterms:modified>
</cp:coreProperties>
</file>